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image" Target="../media/image-7-11.png"/><Relationship Id="rId12" Type="http://schemas.openxmlformats.org/officeDocument/2006/relationships/image" Target="../media/image-7-12.svg"/><Relationship Id="rId13" Type="http://schemas.openxmlformats.org/officeDocument/2006/relationships/slideLayout" Target="../slideLayouts/slideLayout8.xml"/><Relationship Id="rId1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VETRI CIX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System for Automated Company Data Discovery &amp;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Name: Quantum_core_Gen'X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Presented by: Piruthvin M | Yogendthira VK | Dinesh Suriya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3291"/>
            <a:ext cx="6603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&amp; Future Growth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3904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Benefits: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4911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company intelligence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9625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Private AI processing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384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Scalable batch analysis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8064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Rich visual analytics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839045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39164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monitoring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3586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Competitor comparison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008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Risk scoring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24303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CRM integration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59403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VETRI CIX transforms raw web data into actionable company intelligence using AI.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00913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Existing Challenges in Company Data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69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Scattered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90411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Company information is fragmented across numerous websites.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4269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Manual Research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290411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Time-consuming, error-prone, and not scalable for large datasets.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00324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Extraction Difficulty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524803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Hard to pinpoint key people, tech stacks, and company relationships.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Privacy &amp; Cost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524803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Cloud-only AI models pose privacy concerns and high operational costs.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6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need an automated, scalable, private, and cost-effective intelligence 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907"/>
            <a:ext cx="6333173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VETRI CIX: The Solution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8399" y="1584722"/>
            <a:ext cx="3712607" cy="2800350"/>
          </a:xfrm>
          <a:prstGeom prst="roundRect">
            <a:avLst>
              <a:gd name="adj" fmla="val 32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60808" y="1807131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8C98C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8092" y="1984296"/>
            <a:ext cx="290036" cy="2900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60808" y="2666524"/>
            <a:ext cx="276796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Automated Discovery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460808" y="3131106"/>
            <a:ext cx="326778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Scrapes, analyzes, and structures company data automatically.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5794" y="1584722"/>
            <a:ext cx="3712607" cy="2800350"/>
          </a:xfrm>
          <a:prstGeom prst="roundRect">
            <a:avLst>
              <a:gd name="adj" fmla="val 322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8203" y="1807131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8C98C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487" y="1984296"/>
            <a:ext cx="290036" cy="29003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8203" y="2666524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Hybrid AI Strategy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10388203" y="3131106"/>
            <a:ext cx="3267789" cy="1031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Prioritizes local LLMs for privacy and cost, with cloud fallback.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38399" y="4599861"/>
            <a:ext cx="7640003" cy="2456498"/>
          </a:xfrm>
          <a:prstGeom prst="roundRect">
            <a:avLst>
              <a:gd name="adj" fmla="val 367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60808" y="4822269"/>
            <a:ext cx="644604" cy="644604"/>
          </a:xfrm>
          <a:prstGeom prst="roundRect">
            <a:avLst>
              <a:gd name="adj" fmla="val 14184035"/>
            </a:avLst>
          </a:prstGeom>
          <a:solidFill>
            <a:srgbClr val="8C98C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8092" y="4999434"/>
            <a:ext cx="290036" cy="29003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60808" y="5681663"/>
            <a:ext cx="3158252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Comprehensive Analysis</a:t>
            </a:r>
            <a:endParaRPr lang="en-US" sz="2100" dirty="0"/>
          </a:p>
        </p:txBody>
      </p:sp>
      <p:sp>
        <p:nvSpPr>
          <p:cNvPr id="18" name="Text 12"/>
          <p:cNvSpPr/>
          <p:nvPr/>
        </p:nvSpPr>
        <p:spPr>
          <a:xfrm>
            <a:off x="6460808" y="6146244"/>
            <a:ext cx="7195185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Offers single company analysis, bulk CSV processing, and visual analytics.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6238399" y="7298055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Result: Fast, accurate, and intelligent company insights.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443" y="386953"/>
            <a:ext cx="4066580" cy="439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High-Level Architecture</a:t>
            </a:r>
            <a:endParaRPr lang="en-US" sz="2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368" y="1107996"/>
            <a:ext cx="12173664" cy="66521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33687" y="4224919"/>
            <a:ext cx="2820721" cy="38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(React)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956486" y="4181638"/>
            <a:ext cx="2820721" cy="38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FastAPI Backend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476959" y="4003611"/>
            <a:ext cx="2820720" cy="767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Scraping + LLM Engine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92443" y="7971115"/>
            <a:ext cx="225885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Design Principles: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92443" y="8445937"/>
            <a:ext cx="136455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Modular services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492443" y="8720257"/>
            <a:ext cx="136455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Async processing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2443" y="8994577"/>
            <a:ext cx="136455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LLM fallback strategy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2443" y="9268897"/>
            <a:ext cx="13645515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Caching for performance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55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Technology Stack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13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5734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React 19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01562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Tailwind CSS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45781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Recharts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04753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280190" y="56996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1418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FastAPI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29213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Database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342721" y="357342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MongoDB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1631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&amp; Automation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2721" y="481524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AirLLM( Phi-3 mini or Qwen2.5 7-b)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6203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Ollama (mistral:latest)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356"/>
            <a:ext cx="6112312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Hybrid LLM Architecture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922" y="1600319"/>
            <a:ext cx="6604278" cy="8124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043" y="2615922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Primary (Local)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14043" y="3055144"/>
            <a:ext cx="619803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AirLLM – phi-3-mini: Free, private, fast processing.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00319"/>
            <a:ext cx="6604278" cy="8124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8321" y="2615922"/>
            <a:ext cx="31461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Secondary (Local Backup)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8321" y="3055144"/>
            <a:ext cx="6198037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Ollama – mistral:latest: Reliable fallback for local operations.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710922" y="3887867"/>
            <a:ext cx="3046809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Benefits: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710922" y="4573310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Privacy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10922" y="4969312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Optimized Cost Control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10922" y="5365313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Increased Reliability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710922" y="5761315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Scalability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10922" y="6157317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Enhanced Security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10922" y="6553319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Offline Operation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710922" y="6949321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Latency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710922" y="7345323"/>
            <a:ext cx="13208556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Greater Customization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514" y="539353"/>
            <a:ext cx="6185178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Modular Backend Services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6514" y="1838801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4" name="Shape 2"/>
          <p:cNvSpPr/>
          <p:nvPr/>
        </p:nvSpPr>
        <p:spPr>
          <a:xfrm>
            <a:off x="686514" y="1815941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34051" y="1721048"/>
            <a:ext cx="235387" cy="2353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5470" y="2329220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scraper.py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5470" y="2753439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Website scraping using Selenium + Requests.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3188" y="1838801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10" name="Shape 7"/>
          <p:cNvSpPr/>
          <p:nvPr/>
        </p:nvSpPr>
        <p:spPr>
          <a:xfrm>
            <a:off x="7413188" y="1815941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11" name="Shape 8"/>
          <p:cNvSpPr/>
          <p:nvPr/>
        </p:nvSpPr>
        <p:spPr>
          <a:xfrm>
            <a:off x="10384274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0725" y="1721048"/>
            <a:ext cx="235387" cy="23538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2144" y="2329220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extractor.py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632144" y="2753439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Prepares and processes raw data for AI.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86514" y="3776543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16" name="Shape 12"/>
          <p:cNvSpPr/>
          <p:nvPr/>
        </p:nvSpPr>
        <p:spPr>
          <a:xfrm>
            <a:off x="686514" y="3753683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051" y="3658791"/>
            <a:ext cx="235387" cy="23538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05470" y="4266962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llm_service.py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05470" y="4691182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extraction engine for intelligent data parsing.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3188" y="3776543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3188" y="3753683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84274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0725" y="3658791"/>
            <a:ext cx="235387" cy="23538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32144" y="4266962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search_service.py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632144" y="4691182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Integrates DuckDuckGo for efficient search.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686514" y="5714286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28" name="Shape 22"/>
          <p:cNvSpPr/>
          <p:nvPr/>
        </p:nvSpPr>
        <p:spPr>
          <a:xfrm>
            <a:off x="686514" y="5691426"/>
            <a:ext cx="6530578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600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4051" y="5596533"/>
            <a:ext cx="235387" cy="23538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05470" y="6204704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batch_processor.py</a:t>
            </a:r>
            <a:endParaRPr lang="en-US" sz="1900" dirty="0"/>
          </a:p>
        </p:txBody>
      </p:sp>
      <p:sp>
        <p:nvSpPr>
          <p:cNvPr id="32" name="Text 25"/>
          <p:cNvSpPr/>
          <p:nvPr/>
        </p:nvSpPr>
        <p:spPr>
          <a:xfrm>
            <a:off x="905470" y="6628924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Handles bulk CSV/Excel data processing.</a:t>
            </a:r>
            <a:endParaRPr lang="en-US" sz="1500" dirty="0"/>
          </a:p>
        </p:txBody>
      </p:sp>
      <p:sp>
        <p:nvSpPr>
          <p:cNvPr id="33" name="Shape 26"/>
          <p:cNvSpPr/>
          <p:nvPr/>
        </p:nvSpPr>
        <p:spPr>
          <a:xfrm>
            <a:off x="7413188" y="5714286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080E26"/>
          </a:solidFill>
          <a:ln/>
        </p:spPr>
      </p:sp>
      <p:sp>
        <p:nvSpPr>
          <p:cNvPr id="34" name="Shape 27"/>
          <p:cNvSpPr/>
          <p:nvPr/>
        </p:nvSpPr>
        <p:spPr>
          <a:xfrm>
            <a:off x="7413188" y="5691426"/>
            <a:ext cx="6530697" cy="91440"/>
          </a:xfrm>
          <a:prstGeom prst="roundRect">
            <a:avLst>
              <a:gd name="adj" fmla="val 90103"/>
            </a:avLst>
          </a:prstGeom>
          <a:solidFill>
            <a:srgbClr val="8C98CA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84274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8C98CA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725" y="5596533"/>
            <a:ext cx="235387" cy="235387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32144" y="6204704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graph_builder.py</a:t>
            </a:r>
            <a:endParaRPr lang="en-US" sz="1900" dirty="0"/>
          </a:p>
        </p:txBody>
      </p:sp>
      <p:sp>
        <p:nvSpPr>
          <p:cNvPr id="38" name="Text 30"/>
          <p:cNvSpPr/>
          <p:nvPr/>
        </p:nvSpPr>
        <p:spPr>
          <a:xfrm>
            <a:off x="7632144" y="6628924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Constructs company relationship graphs.</a:t>
            </a:r>
            <a:endParaRPr lang="en-US" sz="1500" dirty="0"/>
          </a:p>
        </p:txBody>
      </p:sp>
      <p:sp>
        <p:nvSpPr>
          <p:cNvPr id="39" name="Text 31"/>
          <p:cNvSpPr/>
          <p:nvPr/>
        </p:nvSpPr>
        <p:spPr>
          <a:xfrm>
            <a:off x="686514" y="7382351"/>
            <a:ext cx="132573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Fully modular and reusable architecture ensures flexibility.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0403"/>
            <a:ext cx="861357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 Features: Modern UI/UX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408051"/>
            <a:ext cx="3167658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Pages: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39140" y="5015151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Dashboard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9140" y="5426869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Analyze Company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9140" y="5838587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Batch Upload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9140" y="6250305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Analytics &amp; Reports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39140" y="6662023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Library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0352" y="4408051"/>
            <a:ext cx="3167658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UI Highlights: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7580352" y="5015151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Dark Mode &amp; Glassmorphism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0352" y="5426869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Interactive Graphs &amp; Charts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80352" y="5838587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Real-time Data Visualization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80352" y="6250305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CSV &amp; Excel Upload/Download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39140" y="7311271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Modern, responsive, and user-friendly design for optimal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6014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End-to-End Data 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94409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68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591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URL or CSV upload initiates the process.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5393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94409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68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Scraping &amp; Caching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59135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Backend searches, scrapes, and caches HTML for performance.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5393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94409"/>
            <a:ext cx="4196358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68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LLM Extraction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59135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extracts structured JSON data.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036820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2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Validation &amp; Storage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7015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validated with Pydantic, then stored in MongoDB.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68177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036820"/>
            <a:ext cx="6407944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2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70154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sent to frontend, visualized as charts and graphs.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4896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Optimized for speed and accuracy, transforming raw data into insights.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2025-12-18T09:52:29Z</dcterms:created>
  <dcterms:modified xsi:type="dcterms:W3CDTF">2025-12-18T09:52:29Z</dcterms:modified>
</cp:coreProperties>
</file>